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51349-A858-48DC-8488-C7F062780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083517-AAEE-473B-979D-960235C50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F919AD-B195-48E3-8696-3377D72A7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463628-898F-4633-B873-60822D2A5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A9DDF7-3ECB-476D-BDEA-FAD4DF454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542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930AF2-CBD3-4FC8-A611-9BFD9F6B6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1AA7D2-014A-4455-9027-C322979D8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9C7D0B-1056-4A0E-BFD9-5A6265BD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ED6014-D33F-4FAD-9B9E-FF7F15975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248CBA-D40E-466D-8A02-FA431FE1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90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8C7E5A-A53C-47F5-B711-D3327A872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1D7704-13AF-4B38-997D-AD69DA639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88A8A-2869-4BC1-B1AF-6E5B6008D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5EE01D-DFD4-413B-8DAA-CE0EBBEA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CF3307-D7BF-4AA5-89AA-AB204B65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31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35630F-AC3C-4F85-8BEB-3F168C83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AD56DB-5F87-4D3A-A42D-2CAFD46B6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2F190F-CA6B-4C8A-BACE-52D15311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35F62B-6CD2-4DF0-BD70-92622968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CF03D0-6A61-4ED4-A8B5-EC08FCC1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25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EA624-8865-4246-8E26-A84B1641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469800-A621-4F2E-BB39-18798DB6E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0C54CC-DA75-4312-9F62-16F527AF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8F6CD7-84F2-4348-823D-1932CAAB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A2245E-87BF-44F8-91A6-2401E5ED4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32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FC75B-4C10-45E5-9394-4AC449E52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4748E-891D-445A-9221-FB8801F14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A0853A-4C6F-454B-8598-474AF8ED1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0B4BC5-DA68-484A-9F6A-0682452D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F7374D-124E-4D28-B125-4F92A366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94B10E2-B4C6-47B9-8479-A2F8062CE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76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0B0735-DC8C-41AB-916E-FE61D4802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90170F-88CB-4701-BF6D-C0C943A19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EA48BEE-E435-46C8-8504-4A8BB819C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178FC51-C394-41A6-B6A3-53267A4628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840E057-CDBF-4792-890B-A387B0A560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A2F7B79-85BE-4BB1-A792-5FEA73F6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3A1B3F9-E646-49D2-B2B8-5C2DA7C72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4D1983F-9B2F-4DF1-B432-A8C8D8DE4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95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DFBDC-AB95-43AF-8DD0-2416985A9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8DF5B5-0DAC-40C9-98E7-6111F31E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A613A03-6CB5-4C57-9303-111F4493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870348F-8380-4A0C-8598-AEE2EF95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96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76DE70C-623E-46DA-A56E-5B6A2993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BEEB6B2-33D7-43C5-B62F-A9CB9DE4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79BDA8-987D-4B5A-AF56-EA2BB343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194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2D7B2-6E56-4C0C-920E-6AB0277D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245E785-D5C9-46B3-BC18-B66BBDBE4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A1C40FB-C7F9-49E6-B3B6-4A1560056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E9DEE6-5E2C-4065-9D48-D49833FC3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F2D9E43-A208-4962-B53D-4E95149E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96CAD3-E38F-4FF8-916D-F507073F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29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C7A04-E220-4D80-B454-891936037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7C0729-AFEE-4F5A-991A-4AE0369E86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A7523A-8C15-4424-8C83-A8061DBAC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AE3740-A728-4B9A-8726-E0378FF36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84F9E41-7FE9-4ED5-A9D8-A83D072E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D836D0E-7D47-4669-9E23-EFACB35D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743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772EB9C-BCAC-400C-A4ED-61FC60B9B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1102A3-0CF9-4E74-A54C-CFFC4F9FE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771DA6F-398A-4935-BADF-BA79473BCD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20AB1-9E18-4944-9C05-5E0468788BDE}" type="datetimeFigureOut">
              <a:rPr lang="pt-BR" smtClean="0"/>
              <a:t>04/03/2020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302BB4-5B8D-4FCB-A8A5-EE2DCCE52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199BE3-C3F4-4E17-AE56-6F620813E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9ECA4-8669-4563-A4D0-DAF0034CBA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422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AE1EEF-5420-46BB-879F-B32DA19DE6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Usando Banco de dados </a:t>
            </a:r>
            <a:r>
              <a:rPr lang="pt-BR" dirty="0" err="1"/>
              <a:t>SQLite</a:t>
            </a:r>
            <a:r>
              <a:rPr lang="pt-BR" dirty="0"/>
              <a:t> (interno)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09A815-E45B-4B1A-8F18-EDC6B0F5E3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Alexandre Wolf</a:t>
            </a:r>
          </a:p>
        </p:txBody>
      </p:sp>
    </p:spTree>
    <p:extLst>
      <p:ext uri="{BB962C8B-B14F-4D97-AF65-F5344CB8AC3E}">
        <p14:creationId xmlns:p14="http://schemas.microsoft.com/office/powerpoint/2010/main" val="372839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97BC1-DC93-4F32-865E-AB943B39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Iniciando – profissional e fácil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3B8B36-990E-471E-BF93-40C2F8AD6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Criar uma classe de apoio baseada em </a:t>
            </a:r>
            <a:r>
              <a:rPr lang="pt-BR" b="1" dirty="0" err="1"/>
              <a:t>SQLiteOpenHelper</a:t>
            </a:r>
            <a:r>
              <a:rPr lang="pt-BR" b="1" dirty="0"/>
              <a:t>:</a:t>
            </a:r>
          </a:p>
          <a:p>
            <a:endParaRPr lang="pt-BR" b="1" dirty="0"/>
          </a:p>
          <a:p>
            <a:endParaRPr lang="pt-BR" b="1" dirty="0"/>
          </a:p>
          <a:p>
            <a:r>
              <a:rPr lang="pt-BR" dirty="0"/>
              <a:t>Deixar o </a:t>
            </a:r>
            <a:r>
              <a:rPr lang="pt-BR" dirty="0" err="1"/>
              <a:t>AndroidStudio</a:t>
            </a:r>
            <a:r>
              <a:rPr lang="pt-BR" dirty="0"/>
              <a:t> implementar os métodos abstratos;</a:t>
            </a:r>
          </a:p>
          <a:p>
            <a:r>
              <a:rPr lang="pt-BR" dirty="0"/>
              <a:t>Ajustar o que precisa ser criado.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A67E44C-E168-434F-8E11-F41E1AD2D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924" y="2473166"/>
            <a:ext cx="8648521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kumimoji="0" lang="pt-BR" altLang="pt-BR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MyDatabaseManager </a:t>
            </a:r>
            <a:r>
              <a:rPr kumimoji="0" lang="pt-BR" altLang="pt-BR" sz="2000" b="1" i="0" u="none" strike="noStrike" cap="none" normalizeH="0" baseline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extends </a:t>
            </a:r>
            <a:r>
              <a:rPr kumimoji="0" lang="pt-BR" altLang="pt-BR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SQLiteOpenHelper</a:t>
            </a:r>
            <a:endParaRPr kumimoji="0" lang="pt-BR" altLang="pt-B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211C79-8B56-400D-8B7C-EA49D7A47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924" y="4516180"/>
            <a:ext cx="10386177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8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1" i="0" u="none" strike="noStrike" cap="none" normalizeH="0" baseline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onCreate(SQLiteDatabase db) {</a:t>
            </a:r>
            <a:b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db.execSQL(</a:t>
            </a:r>
            <a:r>
              <a:rPr kumimoji="0" lang="pt-BR" altLang="pt-BR" b="1" i="0" u="none" strike="noStrike" cap="none" normalizeH="0" baseline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"create table agenda(id integer primary key autoincrement,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</a:t>
            </a:r>
            <a:r>
              <a:rPr kumimoji="0" lang="pt-BR" altLang="pt-BR" b="1" i="0" u="none" strike="noStrike" cap="none" normalizeH="0" baseline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nome text not null,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</a:t>
            </a:r>
            <a:r>
              <a:rPr kumimoji="0" lang="pt-BR" altLang="pt-BR" b="1" i="0" u="none" strike="noStrike" cap="none" normalizeH="0" baseline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fone text,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</a:t>
            </a:r>
            <a:r>
              <a:rPr kumimoji="0" lang="pt-BR" altLang="pt-BR" b="1" i="0" u="none" strike="noStrike" cap="none" normalizeH="0" baseline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endereco text not null);“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pt-BR" altLang="pt-B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73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9B9AD-AAB5-4BE5-BDBD-8EB65C2DD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Obtendo a conexão e os processos agregados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557625-9DB7-4093-BE9F-4DCA88721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Declarar uma “variável” do tipo: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Depois no método principal  (no </a:t>
            </a:r>
            <a:r>
              <a:rPr lang="pt-BR" i="1" dirty="0" err="1"/>
              <a:t>onCreate</a:t>
            </a:r>
            <a:r>
              <a:rPr lang="pt-BR" dirty="0"/>
              <a:t>, após o layout):</a:t>
            </a:r>
          </a:p>
          <a:p>
            <a:endParaRPr lang="pt-B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DD2A53D-309B-4765-AA78-4411DAB01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673" y="2413560"/>
            <a:ext cx="4257897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kumimoji="0" lang="pt-BR" altLang="pt-BR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pt-BR" altLang="pt-BR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SQLiteDatabase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pt-BR" altLang="pt-BR" sz="1600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pt-BR" altLang="pt-BR" sz="1600" b="1" i="0" u="none" strike="noStrike" cap="none" normalizeH="0" baseline="0" dirty="0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pt-BR" altLang="pt-BR" sz="16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pt-BR" altLang="pt-B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9AE58A7-C3BD-496E-91A1-FE9198FBB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673" y="3937982"/>
            <a:ext cx="1093761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MyDatabaseManager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BancoDados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getWritableDatabase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kumimoji="0" lang="pt-BR" altLang="pt-B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F7EDF6F3-93E2-450C-AAAC-FBCD77D870BB}"/>
              </a:ext>
            </a:extLst>
          </p:cNvPr>
          <p:cNvCxnSpPr/>
          <p:nvPr/>
        </p:nvCxnSpPr>
        <p:spPr>
          <a:xfrm flipV="1">
            <a:off x="4086808" y="4307314"/>
            <a:ext cx="989045" cy="880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A075C793-6DBD-40E0-BB5F-83B4B1E3655B}"/>
              </a:ext>
            </a:extLst>
          </p:cNvPr>
          <p:cNvSpPr txBox="1"/>
          <p:nvPr/>
        </p:nvSpPr>
        <p:spPr>
          <a:xfrm>
            <a:off x="3657599" y="5128393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Contexto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E0C53DF-C6B4-45B9-B7B2-739DA2564641}"/>
              </a:ext>
            </a:extLst>
          </p:cNvPr>
          <p:cNvSpPr txBox="1"/>
          <p:nvPr/>
        </p:nvSpPr>
        <p:spPr>
          <a:xfrm>
            <a:off x="4800538" y="5682392"/>
            <a:ext cx="2585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Nome do banco de dados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BE82855F-53C5-4E99-8C8A-D28A43DD6CB7}"/>
              </a:ext>
            </a:extLst>
          </p:cNvPr>
          <p:cNvCxnSpPr>
            <a:cxnSpLocks/>
            <a:endCxn id="5" idx="2"/>
          </p:cNvCxnSpPr>
          <p:nvPr/>
        </p:nvCxnSpPr>
        <p:spPr>
          <a:xfrm flipV="1">
            <a:off x="5652367" y="4307314"/>
            <a:ext cx="936111" cy="1426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CF7C863C-EEA4-4961-A77E-69211C63BDD4}"/>
              </a:ext>
            </a:extLst>
          </p:cNvPr>
          <p:cNvSpPr txBox="1"/>
          <p:nvPr/>
        </p:nvSpPr>
        <p:spPr>
          <a:xfrm>
            <a:off x="7681344" y="5110175"/>
            <a:ext cx="414786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Factory</a:t>
            </a:r>
            <a:r>
              <a:rPr lang="pt-BR" dirty="0"/>
              <a:t> de navegação...</a:t>
            </a:r>
          </a:p>
          <a:p>
            <a:r>
              <a:rPr lang="pt-BR" sz="1400" dirty="0"/>
              <a:t>//MODE_PRIVATE: banco somente na aplicação</a:t>
            </a:r>
          </a:p>
          <a:p>
            <a:r>
              <a:rPr lang="pt-BR" sz="1400" dirty="0"/>
              <a:t>// MODE_WORLD_READABLE: outras aplicações lerem</a:t>
            </a:r>
          </a:p>
          <a:p>
            <a:r>
              <a:rPr lang="pt-BR" sz="1400" dirty="0"/>
              <a:t>// MODE_WORLD_WRITEABLE:</a:t>
            </a:r>
          </a:p>
          <a:p>
            <a:endParaRPr lang="pt-BR" sz="1400" dirty="0"/>
          </a:p>
        </p:txBody>
      </p: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A6946460-600C-44C4-866C-E7D7E9DB2E15}"/>
              </a:ext>
            </a:extLst>
          </p:cNvPr>
          <p:cNvCxnSpPr>
            <a:cxnSpLocks/>
          </p:cNvCxnSpPr>
          <p:nvPr/>
        </p:nvCxnSpPr>
        <p:spPr>
          <a:xfrm flipH="1" flipV="1">
            <a:off x="7938863" y="4307315"/>
            <a:ext cx="512928" cy="1005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75A3A67-DEDC-4057-B7AC-6972BFCE3F6E}"/>
              </a:ext>
            </a:extLst>
          </p:cNvPr>
          <p:cNvSpPr txBox="1"/>
          <p:nvPr/>
        </p:nvSpPr>
        <p:spPr>
          <a:xfrm>
            <a:off x="8954865" y="4688140"/>
            <a:ext cx="800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versão</a:t>
            </a:r>
          </a:p>
        </p:txBody>
      </p: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A54733F7-24BC-42A3-BEF6-E6C2E9361270}"/>
              </a:ext>
            </a:extLst>
          </p:cNvPr>
          <p:cNvCxnSpPr/>
          <p:nvPr/>
        </p:nvCxnSpPr>
        <p:spPr>
          <a:xfrm flipH="1" flipV="1">
            <a:off x="8570933" y="4204807"/>
            <a:ext cx="598704" cy="542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554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F1826-0475-4A7A-AAB3-5E5E923C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Inserindo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CB4895B2-A930-4EAD-8E70-62EE9167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841043"/>
            <a:ext cx="10802957" cy="44012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ContentValues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dados =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ContentValues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dados.put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"nome"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sz="2000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etNome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.getText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dados.put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"fone"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"1312"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dados.put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sz="20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endereco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"algum </a:t>
            </a:r>
            <a:r>
              <a:rPr kumimoji="0" lang="pt-BR" altLang="pt-BR" sz="2000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endereco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sz="2000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pt-BR" altLang="pt-BR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.insert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"agenda"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sz="20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dados);</a:t>
            </a: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se fosse alterar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db.update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("agenda", dados, "id=?", new 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[]{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valorASerPassado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  <a:b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pt-BR" altLang="pt-BR" sz="2000" b="0" i="1" u="none" strike="noStrike" cap="none" normalizeH="0" baseline="0" dirty="0">
              <a:ln>
                <a:noFill/>
              </a:ln>
              <a:solidFill>
                <a:srgbClr val="80808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 se fosse excluir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db.delete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("agenda", "id=?", new 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[]{</a:t>
            </a:r>
            <a:r>
              <a:rPr kumimoji="0" lang="pt-BR" altLang="pt-BR" sz="2000" b="0" i="1" u="none" strike="noStrike" cap="none" normalizeH="0" baseline="0" dirty="0" err="1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valorASerPassado</a:t>
            </a:r>
            <a:r>
              <a:rPr kumimoji="0" lang="pt-BR" altLang="pt-BR" sz="2000" b="0" i="1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});</a:t>
            </a:r>
            <a:endParaRPr kumimoji="0" lang="pt-BR" altLang="pt-B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8A3A1C5D-F2F4-4A7F-B744-1E56DBDC42CB}"/>
              </a:ext>
            </a:extLst>
          </p:cNvPr>
          <p:cNvCxnSpPr/>
          <p:nvPr/>
        </p:nvCxnSpPr>
        <p:spPr>
          <a:xfrm flipH="1" flipV="1">
            <a:off x="4337108" y="3800213"/>
            <a:ext cx="645953" cy="620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29F4160-44EF-437A-9692-4F27486FEA4F}"/>
              </a:ext>
            </a:extLst>
          </p:cNvPr>
          <p:cNvSpPr txBox="1"/>
          <p:nvPr/>
        </p:nvSpPr>
        <p:spPr>
          <a:xfrm>
            <a:off x="3967993" y="4202021"/>
            <a:ext cx="2784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Seriam passados os campos</a:t>
            </a:r>
          </a:p>
        </p:txBody>
      </p:sp>
    </p:spTree>
    <p:extLst>
      <p:ext uri="{BB962C8B-B14F-4D97-AF65-F5344CB8AC3E}">
        <p14:creationId xmlns:p14="http://schemas.microsoft.com/office/powerpoint/2010/main" val="67587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D01128-F5B4-4DF0-833B-FDF57351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Mostrando os dados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C364418-38E0-43F8-BBD7-BC771B5DD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798411"/>
            <a:ext cx="10110460" cy="38164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etMostra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.setText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Cursor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.query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"agenda"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[]{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"id"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 nome"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"fone"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endereco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seleção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parâmetros do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having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</a:t>
            </a:r>
            <a:r>
              <a:rPr lang="pt-BR" altLang="pt-BR" sz="2000" i="1" dirty="0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altLang="pt-BR" sz="2000" i="1" dirty="0" err="1">
                <a:solidFill>
                  <a:srgbClr val="8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endParaRPr lang="pt-BR" altLang="pt-BR" sz="2000" i="1" dirty="0">
              <a:solidFill>
                <a:srgbClr val="8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pt-BR" altLang="pt-B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cur.moveToNext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()){</a:t>
            </a:r>
            <a:b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pt-BR" altLang="pt-BR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etMostra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.append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cur.getString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 " 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pt-BR" altLang="pt-BR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cur.getString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pt-BR" altLang="pt-B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6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710B0-F8F8-40AB-AAC5-7E1459E8B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Comandos para Cursores e SQL...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1EEA2A-7996-450D-A2D1-5604E862B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moveToFirst</a:t>
            </a:r>
            <a:r>
              <a:rPr lang="pt-BR" dirty="0"/>
              <a:t>();</a:t>
            </a:r>
          </a:p>
          <a:p>
            <a:r>
              <a:rPr lang="pt-BR" dirty="0" err="1"/>
              <a:t>moveToNext</a:t>
            </a:r>
            <a:r>
              <a:rPr lang="pt-BR" dirty="0"/>
              <a:t>();</a:t>
            </a:r>
          </a:p>
          <a:p>
            <a:r>
              <a:rPr lang="pt-BR" dirty="0" err="1"/>
              <a:t>moveToLast</a:t>
            </a:r>
            <a:r>
              <a:rPr lang="pt-BR" dirty="0"/>
              <a:t>();</a:t>
            </a:r>
          </a:p>
          <a:p>
            <a:r>
              <a:rPr lang="pt-BR" dirty="0" err="1"/>
              <a:t>moveToPrevious</a:t>
            </a:r>
            <a:r>
              <a:rPr lang="pt-BR" dirty="0"/>
              <a:t>();</a:t>
            </a:r>
          </a:p>
          <a:p>
            <a:endParaRPr lang="pt-BR" dirty="0"/>
          </a:p>
          <a:p>
            <a:r>
              <a:rPr lang="pt-BR" dirty="0" err="1"/>
              <a:t>execSQL</a:t>
            </a:r>
            <a:r>
              <a:rPr lang="pt-BR" dirty="0"/>
              <a:t>(</a:t>
            </a:r>
            <a:r>
              <a:rPr lang="pt-BR" dirty="0" err="1"/>
              <a:t>String</a:t>
            </a:r>
            <a:r>
              <a:rPr lang="pt-BR" dirty="0"/>
              <a:t> </a:t>
            </a:r>
            <a:r>
              <a:rPr lang="pt-BR" dirty="0" err="1"/>
              <a:t>sql</a:t>
            </a:r>
            <a:r>
              <a:rPr lang="pt-BR" dirty="0"/>
              <a:t>);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6375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396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Tema do Office</vt:lpstr>
      <vt:lpstr>Usando Banco de dados SQLite (interno)</vt:lpstr>
      <vt:lpstr>Iniciando – profissional e fácil</vt:lpstr>
      <vt:lpstr>Obtendo a conexão e os processos agregados</vt:lpstr>
      <vt:lpstr>Inserindo</vt:lpstr>
      <vt:lpstr>Mostrando os dados</vt:lpstr>
      <vt:lpstr>Comandos para Cursores e SQL...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Usando Banco de dados SQLite (interno)</dc:title>
  <dc:creator>Alexandre Wolf</dc:creator>
  <cp:lastModifiedBy>Alexandre Wolf</cp:lastModifiedBy>
  <cp:revision>5</cp:revision>
  <dcterms:created xsi:type="dcterms:W3CDTF">2020-03-04T17:57:46Z</dcterms:created>
  <dcterms:modified xsi:type="dcterms:W3CDTF">2020-03-04T18:46:56Z</dcterms:modified>
</cp:coreProperties>
</file>